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8" r:id="rId2"/>
    <p:sldId id="296" r:id="rId3"/>
    <p:sldId id="292" r:id="rId4"/>
    <p:sldId id="293" r:id="rId5"/>
    <p:sldId id="294" r:id="rId6"/>
    <p:sldId id="310" r:id="rId7"/>
    <p:sldId id="311" r:id="rId8"/>
    <p:sldId id="312" r:id="rId9"/>
    <p:sldId id="295" r:id="rId10"/>
    <p:sldId id="302" r:id="rId11"/>
    <p:sldId id="301" r:id="rId12"/>
    <p:sldId id="303" r:id="rId13"/>
    <p:sldId id="304" r:id="rId14"/>
    <p:sldId id="305" r:id="rId15"/>
    <p:sldId id="306" r:id="rId16"/>
    <p:sldId id="297" r:id="rId17"/>
    <p:sldId id="287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4527" autoAdjust="0"/>
  </p:normalViewPr>
  <p:slideViewPr>
    <p:cSldViewPr snapToGrid="0">
      <p:cViewPr varScale="1">
        <p:scale>
          <a:sx n="80" d="100"/>
          <a:sy n="80" d="100"/>
        </p:scale>
        <p:origin x="67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64B3D-2DCF-44D9-ACF8-A52044C43C51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CC16-5F5B-4BEB-BB12-48327C013F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82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7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7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66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78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57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3949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10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02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075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19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1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878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656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05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0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025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1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51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76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0449D-CC5D-424F-95C7-04DDCD4D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12DCD7-0631-443F-A668-3C1BE88B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782D9B-92FD-4321-B0F4-DFAF1DF4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93A05-D7A9-4007-86ED-2E567AF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6C26B1-8CC6-422A-8C2A-60F44985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0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C1A-7DDD-41DE-8D34-93C82EE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B4DF5B-50CA-4F4F-8F41-C740DCC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0EB3D1-3AFE-48C2-9470-68FFEB66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B751-2E80-46B8-A771-4EE9CC36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8B4F05-0C9A-4B75-8047-6219827D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6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E434484-3980-4384-AE88-78B76F077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FD0214-FB11-47BD-A252-AF963FFE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D3AA34-FE08-4B73-8B52-EFFC7A19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62742-8631-455A-BD85-DD83ADCB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B0395F-AF97-4D37-AC7A-0A0B8AC7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0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6D303-591E-47AC-A7DB-8CCC2F0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034CBA-07EC-4F43-B145-8429EB5B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AA77F1-A7F1-46A6-A76F-AE85F24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192091-0BA1-4C35-A75E-9327F688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12C116-69CD-4DBC-BB79-3B1DB04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6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F472-8996-4362-B010-26A85A4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FB2DFA-365A-4B5E-A00B-C0237FC3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EB62B7-9664-4F86-B9E0-F5557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7DB4FC-AB80-4101-918E-FF7E2A8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193C78-AAE5-4422-B27C-29172686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15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4A97-A38D-4C0A-849E-476A20B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F2A0F-8661-45AC-9C2F-669D08E59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C6504F-A165-40D9-A26C-161F13A0D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ADF315-E521-4A38-BA4F-6A61357D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4C8ECF-0616-4142-A093-B4199947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CB63B6-3AF8-4EEC-98A9-1970F169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BB0D4-84DC-4AD8-8E87-11A01E51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F365E4-BB79-4A71-82AF-CEA6083E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4F9554-05ED-4629-AEE1-428AC468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9EEC39-81B9-4D88-AB08-F0CB97574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E429E1-8CB7-4A9D-A5A4-67925470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4EE31D-5A26-4BC3-BDFE-80FA5A2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01CC746-F5CF-419D-971D-ADEE3383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F17C40-4672-4D4B-B986-E111617E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61A-36B8-40DA-BF28-CACA0EA8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B8A856-5824-4C7A-A0E2-6A25D528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F56CBD-64FE-48FE-81F2-5BA9D9B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787FBB-027F-46D6-9142-C449C8D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B732B23-8D32-406D-BB94-7368740F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5048C6-1F77-4805-BF17-BF762DC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1FEE26-0F29-4996-A2F1-A47C527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9160-D2BA-4413-AC30-07D8FBC5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52359-6B51-493A-B556-B1340F3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6381C3-28F7-4CC6-951E-1A7F1214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EDF192-EB67-4E1D-AEC4-46DEE6B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89B160-4EF1-4A8F-86BA-12FD24D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9D544-0975-4C75-8316-14F8C6A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95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EDF3B-56C6-4359-81AD-565C633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2B64A0-A853-4DB6-B6AF-6595CBC7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34216A-DC59-48CD-8D74-B4E41156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E98B2F-75A5-4438-BDA4-6A28B391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AC4BD6-F298-4ECB-AD55-AA07E150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2DDBA-944F-4ED7-AA64-038D94B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83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641C6D-B433-4432-82D7-356B19E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EC25A5-6E72-4DD6-992F-DB6DB3D2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5B3DA-B920-44FF-A3AC-B0204668F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65227-5992-4D57-988D-35F7DF3D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0C2962-1460-470E-847E-368CE7DC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E15D8-FD0E-47BC-9F50-F7A05823D2F6}"/>
              </a:ext>
            </a:extLst>
          </p:cNvPr>
          <p:cNvSpPr txBox="1"/>
          <p:nvPr/>
        </p:nvSpPr>
        <p:spPr>
          <a:xfrm>
            <a:off x="5539903" y="1102237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Bert V. M.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2640-DA62-4A6D-912F-F1193C9C3591}"/>
              </a:ext>
            </a:extLst>
          </p:cNvPr>
          <p:cNvSpPr txBox="1"/>
          <p:nvPr/>
        </p:nvSpPr>
        <p:spPr>
          <a:xfrm>
            <a:off x="3454479" y="2338755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Bram V.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4CC40-6C8D-4723-AD6F-B6027ABC7F78}"/>
              </a:ext>
            </a:extLst>
          </p:cNvPr>
          <p:cNvSpPr txBox="1"/>
          <p:nvPr/>
        </p:nvSpPr>
        <p:spPr>
          <a:xfrm>
            <a:off x="7838493" y="2338755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Brend L.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4FA0-392C-49BB-8A87-B2D7240B4C61}"/>
              </a:ext>
            </a:extLst>
          </p:cNvPr>
          <p:cNvSpPr txBox="1"/>
          <p:nvPr/>
        </p:nvSpPr>
        <p:spPr>
          <a:xfrm>
            <a:off x="5567122" y="473905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Mattijs S.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HOWESTSTONE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E173AB-6F0D-4C1A-9323-1DCB30D7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962025"/>
            <a:ext cx="1198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5EB706-5841-42F3-97E6-9AB005041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15000"/>
          <a:stretch/>
        </p:blipFill>
        <p:spPr>
          <a:xfrm>
            <a:off x="0" y="2623929"/>
            <a:ext cx="12192000" cy="1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EFC9D2-B3BF-4006-BFE1-3C1E8697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23875"/>
            <a:ext cx="8877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8424E8-AC56-4581-A883-AD30C7AE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42925"/>
            <a:ext cx="11391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491147-A5E1-44AB-9F50-639AE4B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D8EEFC-D21D-44F5-84FF-8184413B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22"/>
            <a:ext cx="12192000" cy="40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WE ARE PROUD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9ACF8-FA5F-4CB8-B5C4-3033EB63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4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13033F-0911-46B7-B712-D9BA104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77" y="1007253"/>
            <a:ext cx="4605853" cy="34789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2575A1-8685-4DD3-B0A7-8C6A7785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05" y="2674467"/>
            <a:ext cx="4898295" cy="9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89E87-60F0-4B03-AC6C-AF998201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2059E-ADCA-4A0B-8FAE-1E4841C2F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05F49C6-FBCD-4AEC-AA91-31742AE7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" b="2258"/>
          <a:stretch/>
        </p:blipFill>
        <p:spPr>
          <a:xfrm>
            <a:off x="48077" y="1139819"/>
            <a:ext cx="12092610" cy="45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072D6-09F2-45ED-92AF-B89E291B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7528B-C467-46FD-B75B-770BCD90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0" y="997020"/>
            <a:ext cx="3851672" cy="84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2A7A8-D2E1-47C1-B4E3-500956E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" y="2019847"/>
            <a:ext cx="2989585" cy="747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8925E-E017-4BA6-A94E-9957B288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10" y="2019847"/>
            <a:ext cx="1568579" cy="74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4A935-B1C1-427A-B969-3D60F001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31" y="2019847"/>
            <a:ext cx="3654832" cy="74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DE93A-3747-4E6B-86B4-FE408764C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83" y="2960536"/>
            <a:ext cx="3851797" cy="841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77A5F-1A1D-43CE-926F-EE62E06C4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66" y="2969178"/>
            <a:ext cx="3706302" cy="837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6AE7E-03E3-40DF-A43C-E590C083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583" y="4004176"/>
            <a:ext cx="3612844" cy="841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B08C3-576B-4650-B8C2-200384996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83" y="5047816"/>
            <a:ext cx="10116020" cy="83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FD92A-99E3-404C-BC66-6396957F1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83" y="990876"/>
            <a:ext cx="1878494" cy="853637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B578D-5D3E-4D30-B5C8-AE250F2F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9F3361-8260-4D66-898E-36FCCC90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95" y="997020"/>
            <a:ext cx="3851672" cy="841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90B8FB-696D-4440-A63A-634DC3D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8" y="2019847"/>
            <a:ext cx="2989585" cy="7473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98FF69-BBD6-43B7-BEE2-3C555A813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2019847"/>
            <a:ext cx="1568579" cy="743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E6CB2-9156-47EA-9DC2-27E990F4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6" y="2019847"/>
            <a:ext cx="3654832" cy="743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38A76-A352-486C-B1C3-D0B78961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08" y="2960536"/>
            <a:ext cx="3851797" cy="841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E88045-46D4-496D-B020-C80798F16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91" y="2969178"/>
            <a:ext cx="3706302" cy="837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4B8676-911D-4901-8A26-94BCA040A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108" y="4004176"/>
            <a:ext cx="3612844" cy="84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21616-BF8B-455A-9D85-91482AF94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08" y="5047816"/>
            <a:ext cx="10116020" cy="837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F377E-2FA2-40E7-B1BD-FEADC346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08" y="990876"/>
            <a:ext cx="1878494" cy="8536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44013F-63DB-4DD3-A7E2-B5102EF65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81" y="1937628"/>
            <a:ext cx="6306597" cy="2982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B85EE-2584-4DED-8AA4-650BB5437E9F}"/>
              </a:ext>
            </a:extLst>
          </p:cNvPr>
          <p:cNvSpPr txBox="1"/>
          <p:nvPr/>
        </p:nvSpPr>
        <p:spPr>
          <a:xfrm>
            <a:off x="4562512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0.33919 0.29468 " pathEditMode="fixed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14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19 0.29468 L 1.45833E-6 0.00139 " pathEditMode="fixed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146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7956 0.29306 " pathEditMode="fixed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46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0.29444 L -2.70833E-6 -4.44444E-6 " pathEditMode="fixed" rAng="0" ptsTypes="AA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638 0.2946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65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8 0.29468 L -3.33333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467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29362 0.15255 " pathEditMode="fixed" rAng="0" ptsTypes="AA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754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62 0.15255 L -1.45833E-6 -2.59259E-6 " pathEditMode="fixed" rAng="0" ptsTypes="AA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75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888 0.15278 " pathEditMode="fixed" rAng="0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763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0.15278 L 8.33333E-7 -1.11111E-6 " pathEditMode="fixed" rAng="0" ptsTypes="AA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4323 0.15278 " pathEditMode="fixed" rAng="0" ptsTypes="AA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75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23 0.15278 L -4.16667E-7 -1.11111E-6 " pathEditMode="fixed" rAng="0" ptsTypes="AA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0.2582 0.00833 " pathEditMode="fixed" rAng="0" ptsTypes="AA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41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2 0.00833 L -1.25E-6 -0.00139 " pathEditMode="fixed" rAng="0" ptsTypes="AA">
                                      <p:cBhvr>
                                        <p:cTn id="1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5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6758 0.00741 " pathEditMode="fixed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3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0.00741 L 8.87962E-17 -1.11111E-6 " pathEditMode="fixed" rAng="0" ptsTypes="AA">
                                      <p:cBhvr>
                                        <p:cTn id="2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55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681 -0.14375 " pathEditMode="fixed" rAng="0" ptsTypes="AA">
                                      <p:cBhvr>
                                        <p:cTn id="2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26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1 -0.14375 L -2.29167E-6 -1.11111E-6 " pathEditMode="fixed" rAng="0" ptsTypes="AA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717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013 -0.2956 " pathEditMode="fixed" rAng="0" ptsTypes="AA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6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9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956 L 2.59124E-17 -1.11111E-6 " pathEditMode="fixed" rAng="0" ptsTypes="AA">
                                      <p:cBhvr>
                                        <p:cTn id="2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900" y="90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A33363-BBA0-4C80-BB4F-F5D32DB0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" y="1050329"/>
            <a:ext cx="4482719" cy="244925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8B86B7-F7FC-490D-B2AC-D340747E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49" y="2919964"/>
            <a:ext cx="5656478" cy="304270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BDBFDF-6626-4ABB-91E4-1B0CD114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308" y="1516981"/>
            <a:ext cx="5702495" cy="1034680"/>
          </a:xfrm>
          <a:prstGeom prst="rect">
            <a:avLst/>
          </a:prstGeom>
        </p:spPr>
      </p:pic>
      <p:pic>
        <p:nvPicPr>
          <p:cNvPr id="13" name="Afbeelding 5">
            <a:extLst>
              <a:ext uri="{FF2B5EF4-FFF2-40B4-BE49-F238E27FC236}">
                <a16:creationId xmlns:a16="http://schemas.microsoft.com/office/drawing/2014/main" id="{3A7004DC-142A-4A74-9442-ECD449C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" y="1046668"/>
            <a:ext cx="4482719" cy="2449254"/>
          </a:xfrm>
          <a:prstGeom prst="rect">
            <a:avLst/>
          </a:prstGeom>
        </p:spPr>
      </p:pic>
      <p:pic>
        <p:nvPicPr>
          <p:cNvPr id="16" name="Afbeelding 13">
            <a:extLst>
              <a:ext uri="{FF2B5EF4-FFF2-40B4-BE49-F238E27FC236}">
                <a16:creationId xmlns:a16="http://schemas.microsoft.com/office/drawing/2014/main" id="{2E0C278F-CBBE-4F1F-A076-A42DA6FB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93" y="2925828"/>
            <a:ext cx="5656478" cy="3042703"/>
          </a:xfrm>
          <a:prstGeom prst="rect">
            <a:avLst/>
          </a:prstGeom>
        </p:spPr>
      </p:pic>
      <p:pic>
        <p:nvPicPr>
          <p:cNvPr id="17" name="Afbeelding 14">
            <a:extLst>
              <a:ext uri="{FF2B5EF4-FFF2-40B4-BE49-F238E27FC236}">
                <a16:creationId xmlns:a16="http://schemas.microsoft.com/office/drawing/2014/main" id="{EEFF2132-9432-445F-97AE-5D883398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452" y="1513320"/>
            <a:ext cx="5702495" cy="1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5456 0.16898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8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56 0.16898 L -2.5E-6 8.88889E-6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-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1763 0.20394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10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3 0.20394 L -2.5E-6 -1.11111E-6 " pathEditMode="fixed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18047 -0.14838 " pathEditMode="fixed" rAng="0" ptsTypes="AA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0.14838 L 1.25E-6 -1.11111E-6 " pathEditMode="fixed" rAng="0" ptsTypes="AA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740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34DA8-BE30-4B0F-912B-95D06857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CC06D-703A-4F96-9A6C-BD6E6CBB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A7B97-9557-4284-90CC-72BB9754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19" y="1635197"/>
            <a:ext cx="4635228" cy="1573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1C826-975A-48B7-8574-7D104165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318" y="1630698"/>
            <a:ext cx="5227663" cy="1190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CF919-9E43-4C4E-A7B1-32F27895A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319" y="3121575"/>
            <a:ext cx="5227662" cy="1982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D60DB-7756-41AF-B30C-72D40FC72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3" y="3509504"/>
            <a:ext cx="4635228" cy="1594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B61781-D860-4291-AE0B-DD0F7974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5" y="1640328"/>
            <a:ext cx="4635228" cy="1573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4C7FD1-BDB5-4366-890E-4A016074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254" y="1626304"/>
            <a:ext cx="5227663" cy="1190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0DD1E-7767-46CD-934F-E5FDA349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55" y="3126706"/>
            <a:ext cx="5227662" cy="1982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834B9E-D17C-4E3C-A4D7-E43E92677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19" y="3505110"/>
            <a:ext cx="4635228" cy="15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8.88889E-6 L 0.22461 0.14537 " pathEditMode="fixed" rAng="0" ptsTypes="AA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7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1 0.14537 L -6.25E-7 8.88889E-6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-72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0.17546 " pathEditMode="fixed" rAng="0" ptsTypes="AA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879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0.17547 L -1.25E-6 -1.11111E-6 " pathEditMode="fixed" rAng="0" ptsTypes="AA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868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22487 -0.12801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636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87 -0.12801 L -2.08333E-7 -1.11111E-6 " pathEditMode="fixed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636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-0.10116 " pathEditMode="fixed" rAng="0" ptsTypes="AA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50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-0.10115 L -1.25E-6 -1.11111E-6 " pathEditMode="fixed" rAng="0" ptsTypes="AA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50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0AEF5-C068-422D-9D5F-68E25CF7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82" y="1428750"/>
            <a:ext cx="8153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F92D6-EE67-4CF2-8A18-EEDE3A86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9" y="1569428"/>
            <a:ext cx="10421225" cy="3719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0915-6BD3-4BB8-B82E-8F120B53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18" y="3429000"/>
            <a:ext cx="4380767" cy="266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6C432-40D4-4FD4-96DD-44D6E8F4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479" y="3429000"/>
            <a:ext cx="2641313" cy="280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ABE91-9693-4856-997C-0119AF001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785" y="3709804"/>
            <a:ext cx="3774507" cy="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07826 -0.01944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-0.01944 L 5E-6 -3.33333E-6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2362 -0.02037 " pathEditMode="fixed" rAng="0" ptsTypes="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101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 -0.02037 L 2.5E-6 2.22222E-6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25625 -0.05903 " pathEditMode="fixed" rAng="0" ptsTypes="AA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29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25 -0.05903 L -2.5E-6 -1.85185E-6 " pathEditMode="fixed" rAng="0" ptsTypes="AA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32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302D86-165C-4C5F-9F2B-E976ECC6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/>
          <a:stretch/>
        </p:blipFill>
        <p:spPr>
          <a:xfrm>
            <a:off x="1321903" y="1132615"/>
            <a:ext cx="9325165" cy="44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208</Words>
  <Application>Microsoft Office PowerPoint</Application>
  <PresentationFormat>Widescreen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Mulders Bert</dc:creator>
  <cp:lastModifiedBy>brend lambert</cp:lastModifiedBy>
  <cp:revision>121</cp:revision>
  <dcterms:created xsi:type="dcterms:W3CDTF">2018-05-05T12:29:07Z</dcterms:created>
  <dcterms:modified xsi:type="dcterms:W3CDTF">2018-06-20T21:09:02Z</dcterms:modified>
</cp:coreProperties>
</file>